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1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F63E1-14E3-464F-98C3-1E7FE522B7E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17D52-6D32-4E84-A87C-A95BBE768F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7D52-6D32-4E84-A87C-A95BBE768F5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CB80-6847-4029-A252-1C107838F665}" type="datetimeFigureOut">
              <a:rPr lang="ko-KR" altLang="en-US" smtClean="0"/>
              <a:pPr/>
              <a:t>2018-07-06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30755-FBE6-41E8-9224-6B29D013C7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04664" y="539552"/>
            <a:ext cx="6048672" cy="7920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26718" y="179512"/>
            <a:ext cx="1226618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부천</a:t>
            </a:r>
            <a:r>
              <a:rPr lang="en-US" altLang="ko-KR" sz="1000" dirty="0" smtClean="0"/>
              <a:t>2015-</a:t>
            </a:r>
            <a:r>
              <a:rPr lang="ko-KR" altLang="en-US" sz="1000" dirty="0" smtClean="0"/>
              <a:t>심리</a:t>
            </a:r>
            <a:r>
              <a:rPr lang="en-US" altLang="ko-KR" sz="1000" dirty="0" smtClean="0"/>
              <a:t>-03</a:t>
            </a:r>
            <a:endParaRPr lang="ko-KR" altLang="en-US" sz="1000" dirty="0"/>
          </a:p>
        </p:txBody>
      </p:sp>
      <p:pic>
        <p:nvPicPr>
          <p:cNvPr id="6" name="그림 27" descr="fu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04448"/>
            <a:ext cx="2160588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21" descr="2013-08-20 19;09;2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8920" y="8702878"/>
            <a:ext cx="2651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22" descr="1-1-1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4320" y="8702878"/>
            <a:ext cx="260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23" descr="2013-08-20 17;08;53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17207" y="8702878"/>
            <a:ext cx="2873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2708920" y="8702878"/>
            <a:ext cx="122344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100" dirty="0"/>
              <a:t>    고용노동부 </a:t>
            </a:r>
          </a:p>
        </p:txBody>
      </p:sp>
      <p:sp>
        <p:nvSpPr>
          <p:cNvPr id="11" name="TextBox 25"/>
          <p:cNvSpPr txBox="1">
            <a:spLocks noChangeArrowheads="1"/>
          </p:cNvSpPr>
          <p:nvPr/>
        </p:nvSpPr>
        <p:spPr bwMode="auto">
          <a:xfrm>
            <a:off x="4004320" y="8702878"/>
            <a:ext cx="13684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100"/>
              <a:t>    안전보건공단 </a:t>
            </a:r>
          </a:p>
        </p:txBody>
      </p:sp>
      <p:sp>
        <p:nvSpPr>
          <p:cNvPr id="12" name="TextBox 26"/>
          <p:cNvSpPr txBox="1">
            <a:spLocks noChangeArrowheads="1"/>
          </p:cNvSpPr>
          <p:nvPr/>
        </p:nvSpPr>
        <p:spPr bwMode="auto">
          <a:xfrm>
            <a:off x="5517207" y="8702878"/>
            <a:ext cx="16557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100"/>
              <a:t>     가톨릭대학교 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836712" y="755576"/>
            <a:ext cx="324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/>
              <a:t>&lt; </a:t>
            </a:r>
            <a:r>
              <a:rPr lang="ko-KR" altLang="en-US" sz="2000" b="1" dirty="0" smtClean="0"/>
              <a:t>직무스트레스 관리법 </a:t>
            </a:r>
            <a:r>
              <a:rPr lang="en-US" altLang="ko-KR" sz="2000" b="1" dirty="0" smtClean="0"/>
              <a:t>&gt;</a:t>
            </a:r>
            <a:endParaRPr lang="ko-KR" altLang="en-US" sz="2000" b="1" dirty="0"/>
          </a:p>
        </p:txBody>
      </p:sp>
      <p:sp>
        <p:nvSpPr>
          <p:cNvPr id="14" name="직사각형 13"/>
          <p:cNvSpPr/>
          <p:nvPr/>
        </p:nvSpPr>
        <p:spPr>
          <a:xfrm>
            <a:off x="548680" y="1475656"/>
            <a:ext cx="21467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1) </a:t>
            </a:r>
            <a:r>
              <a:rPr lang="ko-KR" altLang="en-US" sz="1600" dirty="0" smtClean="0">
                <a:solidFill>
                  <a:srgbClr val="FF0000"/>
                </a:solidFill>
              </a:rPr>
              <a:t>스트레스를 즐겨라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0688" y="1907704"/>
            <a:ext cx="56166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/>
              <a:t>직장생활에서 스트레스 발생은 피할 수 없다고 한다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이왕 피할 수 없다면 정면으로 맞서면서 즐겨라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스트레스를 잘 관리하고 극복한 결과로 오는 만족감은 대단히 크다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그 만족감을 기대하면서 스트레스를 즐겨라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스트레스 상황이 발생하면 “이것을 극복하면 그 과정에서 나는 더욱 성장한다”고 믿고 오히려 좋은 기회가 생겼다고 마음을 가져 보라</a:t>
            </a:r>
            <a:r>
              <a:rPr lang="en-US" altLang="ko-KR" sz="1200" dirty="0" smtClean="0"/>
              <a:t>.</a:t>
            </a:r>
            <a:endParaRPr lang="en-US" altLang="ko-KR" sz="1200" dirty="0"/>
          </a:p>
        </p:txBody>
      </p:sp>
      <p:sp>
        <p:nvSpPr>
          <p:cNvPr id="16" name="직사각형 15"/>
          <p:cNvSpPr/>
          <p:nvPr/>
        </p:nvSpPr>
        <p:spPr>
          <a:xfrm>
            <a:off x="548680" y="3059833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2) </a:t>
            </a:r>
            <a:r>
              <a:rPr lang="ko-KR" altLang="en-US" sz="1600" dirty="0" smtClean="0">
                <a:solidFill>
                  <a:srgbClr val="FF0000"/>
                </a:solidFill>
              </a:rPr>
              <a:t>스트레스를 다른 사람에게 적당히 표현하고 위로 받아라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48680" y="3491881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/>
              <a:t>자신이 스트레스를 받고 있다는 사실을 우호적인 다른 사람에게 표현을 하고 대화를 통해 위로나 격려를 받아라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가족이 제일 우선이다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사랑하는 아내와 아이들이 “여보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아빠</a:t>
            </a:r>
            <a:r>
              <a:rPr lang="en-US" altLang="ko-KR" sz="1200" dirty="0" smtClean="0"/>
              <a:t>), </a:t>
            </a:r>
            <a:r>
              <a:rPr lang="ko-KR" altLang="en-US" sz="1200" dirty="0" smtClean="0"/>
              <a:t>힘내세요</a:t>
            </a:r>
            <a:r>
              <a:rPr lang="en-US" altLang="ko-KR" sz="1200" dirty="0" smtClean="0"/>
              <a:t>!”</a:t>
            </a:r>
            <a:r>
              <a:rPr lang="ko-KR" altLang="en-US" sz="1200" dirty="0" smtClean="0"/>
              <a:t>하고 격려를 해 주면 스트레스를 녹이는데 큰 힘이 된다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또 친한 친구들이나 직장 동료들과도 서로의 스트레스를 털어놓고 격려와 위로를 주고 받아라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술을 즐기는 사람이라면 소주 한 잔 주고 받으면서 하면 더욱 효과가 좋다</a:t>
            </a:r>
            <a:r>
              <a:rPr lang="en-US" altLang="ko-KR" sz="1200" dirty="0" smtClean="0"/>
              <a:t>. </a:t>
            </a:r>
            <a:endParaRPr lang="en-US" altLang="ko-KR" sz="1200" dirty="0"/>
          </a:p>
        </p:txBody>
      </p:sp>
      <p:sp>
        <p:nvSpPr>
          <p:cNvPr id="18" name="직사각형 17"/>
          <p:cNvSpPr/>
          <p:nvPr/>
        </p:nvSpPr>
        <p:spPr>
          <a:xfrm>
            <a:off x="476672" y="4788024"/>
            <a:ext cx="43459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3) </a:t>
            </a:r>
            <a:r>
              <a:rPr lang="ko-KR" altLang="en-US" sz="1600" dirty="0" smtClean="0">
                <a:solidFill>
                  <a:srgbClr val="FF0000"/>
                </a:solidFill>
              </a:rPr>
              <a:t>육체적 건강은 기본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76672" y="5148065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/>
              <a:t>적당히 운동해라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스트레스는 정신의 영역에서 오는 고통이지만 그 고통을 잘 관리하기 위해서는 육체적으로 적당히 건강해야 한다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일주일에 꼭 </a:t>
            </a:r>
            <a:r>
              <a:rPr lang="en-US" altLang="ko-KR" sz="1200" dirty="0" smtClean="0"/>
              <a:t>2~3</a:t>
            </a:r>
            <a:r>
              <a:rPr lang="ko-KR" altLang="en-US" sz="1200" dirty="0" smtClean="0"/>
              <a:t>회는 이마와 등에 땀이 나는 운동을 하라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몸이 건강하면 스트레스를 견디는 힘도 배가 된다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적당한 운동을 통해 스트레스 자체를 감소시킬 수도 있다</a:t>
            </a:r>
            <a:r>
              <a:rPr lang="en-US" altLang="ko-KR" sz="1200" dirty="0" smtClean="0"/>
              <a:t>.</a:t>
            </a:r>
            <a:endParaRPr lang="en-US" altLang="ko-KR" sz="1200" dirty="0"/>
          </a:p>
        </p:txBody>
      </p:sp>
      <p:sp>
        <p:nvSpPr>
          <p:cNvPr id="20" name="직사각형 19"/>
          <p:cNvSpPr/>
          <p:nvPr/>
        </p:nvSpPr>
        <p:spPr>
          <a:xfrm>
            <a:off x="476672" y="6084168"/>
            <a:ext cx="1981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4) </a:t>
            </a:r>
            <a:r>
              <a:rPr lang="ko-KR" altLang="en-US" sz="1600" dirty="0" smtClean="0">
                <a:solidFill>
                  <a:srgbClr val="FF0000"/>
                </a:solidFill>
              </a:rPr>
              <a:t>취미를 가져라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04664" y="7164288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 5) </a:t>
            </a:r>
            <a:r>
              <a:rPr lang="ko-KR" altLang="en-US" sz="1600" dirty="0" smtClean="0">
                <a:solidFill>
                  <a:srgbClr val="FF0000"/>
                </a:solidFill>
              </a:rPr>
              <a:t>회사일 외에 인생의 궁극적인 목적</a:t>
            </a:r>
            <a:r>
              <a:rPr lang="en-US" altLang="ko-KR" sz="1600" dirty="0" smtClean="0">
                <a:solidFill>
                  <a:srgbClr val="FF0000"/>
                </a:solidFill>
              </a:rPr>
              <a:t>(</a:t>
            </a:r>
            <a:r>
              <a:rPr lang="ko-KR" altLang="en-US" sz="1600" dirty="0" smtClean="0">
                <a:solidFill>
                  <a:srgbClr val="FF0000"/>
                </a:solidFill>
              </a:rPr>
              <a:t>꿈</a:t>
            </a:r>
            <a:r>
              <a:rPr lang="en-US" altLang="ko-KR" sz="1600" dirty="0" smtClean="0">
                <a:solidFill>
                  <a:srgbClr val="FF0000"/>
                </a:solidFill>
              </a:rPr>
              <a:t>)</a:t>
            </a:r>
            <a:r>
              <a:rPr lang="ko-KR" altLang="en-US" sz="1600" dirty="0" smtClean="0">
                <a:solidFill>
                  <a:srgbClr val="FF0000"/>
                </a:solidFill>
              </a:rPr>
              <a:t>을 가꾸라</a:t>
            </a:r>
            <a:r>
              <a:rPr lang="en-US" altLang="ko-KR" sz="1600" dirty="0" smtClean="0">
                <a:solidFill>
                  <a:srgbClr val="FF0000"/>
                </a:solidFill>
              </a:rPr>
              <a:t>. 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48680" y="7596336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smtClean="0"/>
              <a:t>직무스트레스는 생계를 위해 </a:t>
            </a:r>
            <a:r>
              <a:rPr lang="ko-KR" altLang="en-US" sz="1200" dirty="0" err="1" smtClean="0"/>
              <a:t>회사일을</a:t>
            </a:r>
            <a:r>
              <a:rPr lang="ko-KR" altLang="en-US" sz="1200" dirty="0" smtClean="0"/>
              <a:t> 하면서 받는 것이다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회사일 외에 내가 정말 하고 싶은 꿈을 키운다면 </a:t>
            </a:r>
            <a:r>
              <a:rPr lang="ko-KR" altLang="en-US" sz="1200" dirty="0" err="1" smtClean="0"/>
              <a:t>회사일에서</a:t>
            </a:r>
            <a:r>
              <a:rPr lang="ko-KR" altLang="en-US" sz="1200" dirty="0" smtClean="0"/>
              <a:t> 받는 스트레스를 그 꿈을 이루는 필연적인 과정이라 받아들이고 스트레스를 관리하는데 큰 도움이 된다</a:t>
            </a:r>
            <a:r>
              <a:rPr lang="en-US" altLang="ko-KR" sz="1200" dirty="0" smtClean="0"/>
              <a:t>. </a:t>
            </a:r>
            <a:endParaRPr lang="en-US" altLang="ko-KR" sz="1200" dirty="0"/>
          </a:p>
        </p:txBody>
      </p:sp>
      <p:sp>
        <p:nvSpPr>
          <p:cNvPr id="25" name="직사각형 24"/>
          <p:cNvSpPr/>
          <p:nvPr/>
        </p:nvSpPr>
        <p:spPr>
          <a:xfrm>
            <a:off x="548680" y="6444208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200" dirty="0" smtClean="0">
                <a:solidFill>
                  <a:prstClr val="black"/>
                </a:solidFill>
              </a:rPr>
              <a:t>잠시 </a:t>
            </a:r>
            <a:r>
              <a:rPr lang="ko-KR" altLang="en-US" sz="1200" dirty="0" err="1" smtClean="0">
                <a:solidFill>
                  <a:prstClr val="black"/>
                </a:solidFill>
              </a:rPr>
              <a:t>회사일을</a:t>
            </a:r>
            <a:r>
              <a:rPr lang="ko-KR" altLang="en-US" sz="1200" dirty="0" smtClean="0">
                <a:solidFill>
                  <a:prstClr val="black"/>
                </a:solidFill>
              </a:rPr>
              <a:t> 머리 속에서 지우고 몰입할 수 있는 취미와 관심사를 가져라</a:t>
            </a:r>
            <a:r>
              <a:rPr lang="en-US" altLang="ko-KR" sz="1200" dirty="0" smtClean="0">
                <a:solidFill>
                  <a:prstClr val="black"/>
                </a:solidFill>
              </a:rPr>
              <a:t>. </a:t>
            </a:r>
            <a:r>
              <a:rPr lang="ko-KR" altLang="en-US" sz="1200" dirty="0" smtClean="0">
                <a:solidFill>
                  <a:prstClr val="black"/>
                </a:solidFill>
              </a:rPr>
              <a:t>잠시라도 </a:t>
            </a:r>
            <a:r>
              <a:rPr lang="ko-KR" altLang="en-US" sz="1200" dirty="0" err="1" smtClean="0">
                <a:solidFill>
                  <a:prstClr val="black"/>
                </a:solidFill>
              </a:rPr>
              <a:t>회사일을</a:t>
            </a:r>
            <a:r>
              <a:rPr lang="ko-KR" altLang="en-US" sz="1200" dirty="0" smtClean="0">
                <a:solidFill>
                  <a:prstClr val="black"/>
                </a:solidFill>
              </a:rPr>
              <a:t> 머리 속에서 지울 수 있으면 스트레스는 반감된다</a:t>
            </a:r>
            <a:r>
              <a:rPr lang="en-US" altLang="ko-KR" sz="1200" dirty="0" smtClean="0">
                <a:solidFill>
                  <a:prstClr val="black"/>
                </a:solidFill>
              </a:rPr>
              <a:t>. </a:t>
            </a:r>
            <a:r>
              <a:rPr lang="ko-KR" altLang="en-US" sz="1200" dirty="0" smtClean="0">
                <a:solidFill>
                  <a:prstClr val="black"/>
                </a:solidFill>
              </a:rPr>
              <a:t>그리고 취미와 관심사를 통해 행복감을 느끼면 스트레스를 견디는 힘도 배가 된다</a:t>
            </a:r>
            <a:r>
              <a:rPr lang="en-US" altLang="ko-KR" sz="1200" dirty="0" smtClean="0">
                <a:solidFill>
                  <a:prstClr val="black"/>
                </a:solidFill>
              </a:rPr>
              <a:t>.</a:t>
            </a:r>
            <a:endParaRPr lang="en-US" altLang="ko-KR" sz="12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MASTER\Pictures\noname0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93096" y="683568"/>
            <a:ext cx="2016224" cy="1082073"/>
          </a:xfrm>
          <a:prstGeom prst="rect">
            <a:avLst/>
          </a:prstGeom>
          <a:noFill/>
        </p:spPr>
      </p:pic>
      <p:pic>
        <p:nvPicPr>
          <p:cNvPr id="1027" name="Picture 3" descr="C:\Users\MASTER\Pictures\ugcCAJ4LS4C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41168" y="8028384"/>
            <a:ext cx="1080120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400" dirty="0" smtClean="0">
            <a:latin typeface="산돌북 M" pitchFamily="18" charset="-127"/>
            <a:ea typeface="산돌북 M" pitchFamily="18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285</Words>
  <Application>Microsoft Office PowerPoint</Application>
  <PresentationFormat>화면 슬라이드 쇼(4:3)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MASTER</dc:creator>
  <cp:lastModifiedBy>MASTER</cp:lastModifiedBy>
  <cp:revision>188</cp:revision>
  <dcterms:created xsi:type="dcterms:W3CDTF">2014-03-26T07:38:25Z</dcterms:created>
  <dcterms:modified xsi:type="dcterms:W3CDTF">2018-07-06T09:25:19Z</dcterms:modified>
</cp:coreProperties>
</file>